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9" r:id="rId4"/>
    <p:sldId id="260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64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50"/>
    <a:srgbClr val="007033"/>
    <a:srgbClr val="FFCC66"/>
    <a:srgbClr val="990099"/>
    <a:srgbClr val="CC0099"/>
    <a:srgbClr val="FE9202"/>
    <a:srgbClr val="6C1A00"/>
    <a:srgbClr val="00AACC"/>
    <a:srgbClr val="5EEC3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9A0B-AF28-46A7-B2C6-B7FE4C365706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F9645-FC00-4460-9794-63CC7B46D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4375" y="2113635"/>
            <a:ext cx="763525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640685"/>
            <a:ext cx="7940481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01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E056B0DD-0AEF-4055-A369-C1C2A18BB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1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5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1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794065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1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C0AED8-5FAC-4F75-8DA1-DC85D3FA2453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nstantia" pitchFamily="18" charset="0"/>
              </a:rPr>
              <a:t>UNIT 9.3. I HAVE NO IDEA!</a:t>
            </a:r>
            <a:endParaRPr lang="ru-RU" dirty="0">
              <a:latin typeface="Constantia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onstantia" pitchFamily="18" charset="0"/>
              </a:rPr>
              <a:t>Lesson </a:t>
            </a:r>
            <a:r>
              <a:rPr lang="en-US" dirty="0" smtClean="0">
                <a:latin typeface="Constantia" pitchFamily="18" charset="0"/>
              </a:rPr>
              <a:t>10</a:t>
            </a:r>
            <a:endParaRPr lang="ru-RU" dirty="0"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504" y="1349375"/>
            <a:ext cx="5270993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11" y="1349375"/>
            <a:ext cx="6245578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11" y="1349375"/>
            <a:ext cx="6245578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SB: p. 111, ex. 5A</a:t>
            </a:r>
            <a:endParaRPr lang="ru-RU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1347613"/>
            <a:ext cx="8246070" cy="35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1203598"/>
            <a:ext cx="618945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3651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Task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1</a:t>
            </a:r>
            <a:endParaRPr lang="ru-RU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31590"/>
            <a:ext cx="9036496" cy="3730732"/>
          </a:xfrm>
        </p:spPr>
        <p:txBody>
          <a:bodyPr numCol="1">
            <a:noAutofit/>
          </a:bodyPr>
          <a:lstStyle/>
          <a:p>
            <a:pPr marL="742950" indent="-742950">
              <a:buAutoNum type="arabicPeriod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You’ll never see me naked</a:t>
            </a:r>
          </a:p>
          <a:p>
            <a:pPr marL="742950" indent="-742950">
              <a:buAutoNum type="arabicPeriod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It is you</a:t>
            </a:r>
          </a:p>
          <a:p>
            <a:pPr marL="742950" indent="-742950">
              <a:buAutoNum type="arabicPeriod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'I'm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gonna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be dating leather-wearing alcoholics and complaining about them to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you</a:t>
            </a:r>
          </a:p>
          <a:p>
            <a:pPr marL="742950" indent="-742950">
              <a:buAutoNum type="arabicPeriod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Ha-ha, I already am</a:t>
            </a:r>
          </a:p>
          <a:p>
            <a:pPr marL="742950" indent="-742950">
              <a:buAutoNum type="arabicPeriod"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6587" b="28895"/>
          <a:stretch/>
        </p:blipFill>
        <p:spPr>
          <a:xfrm>
            <a:off x="5261992" y="4495428"/>
            <a:ext cx="388200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Task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2</a:t>
            </a:r>
            <a:endParaRPr lang="ru-RU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latin typeface="Bookman Old Style" panose="02050604050505020204" pitchFamily="18" charset="0"/>
              </a:rPr>
              <a:t>Chandler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latin typeface="Bookman Old Style" panose="02050604050505020204" pitchFamily="18" charset="0"/>
              </a:rPr>
              <a:t>Monica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latin typeface="Bookman Old Style" panose="02050604050505020204" pitchFamily="18" charset="0"/>
              </a:rPr>
              <a:t>Phoebe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latin typeface="Bookman Old Style" panose="02050604050505020204" pitchFamily="18" charset="0"/>
              </a:rPr>
              <a:t>Rachel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latin typeface="Bookman Old Style" panose="02050604050505020204" pitchFamily="18" charset="0"/>
              </a:rPr>
              <a:t>Ross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6587" b="28895"/>
          <a:stretch/>
        </p:blipFill>
        <p:spPr>
          <a:xfrm>
            <a:off x="5261992" y="4495428"/>
            <a:ext cx="388200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8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upload.wikimedia.org/wikipedia/commons/thumb/b/b8/%D0%A2%D0%B8%D0%BD%D0%B0.JPG/267px-%D0%A2%D0%B8%D0%BD%D0%B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1203598"/>
            <a:ext cx="3093164" cy="3672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21media.net/wp-content/uploads/2016/09/brainiest_080916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35646"/>
            <a:ext cx="4468905" cy="2911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Imagine that you’re taking part in the Brainiest. Answer the questions:</a:t>
            </a:r>
            <a:endParaRPr lang="ru-RU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You are in the second round and you have to choose a subject. What subject would you choose?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Bookman Old Style" panose="02050604050505020204" pitchFamily="18" charset="0"/>
              </a:rPr>
              <a:t>You are in the third round and you have to answer questions on one famous person in history. Who would you choose? Why?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Результат пошуку зображень за запитом &quot;rosa parks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" y="-1"/>
            <a:ext cx="1861582" cy="27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desmond tutu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0"/>
          <a:stretch/>
        </p:blipFill>
        <p:spPr bwMode="auto">
          <a:xfrm>
            <a:off x="2982511" y="-87070"/>
            <a:ext cx="2052662" cy="26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в’язане зображенн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0301"/>
          <a:stretch/>
        </p:blipFill>
        <p:spPr bwMode="auto">
          <a:xfrm>
            <a:off x="5945088" y="-47204"/>
            <a:ext cx="2448272" cy="248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jane goodall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77" y="2429455"/>
            <a:ext cx="2051934" cy="27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Пов’язане зображенн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1"/>
          <a:stretch/>
        </p:blipFill>
        <p:spPr bwMode="auto">
          <a:xfrm>
            <a:off x="3953981" y="2429455"/>
            <a:ext cx="2188968" cy="27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зультат пошуку зображень за запитом &quot;albert einstei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72" y="2429456"/>
            <a:ext cx="2029387" cy="27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-60763" y="1953563"/>
            <a:ext cx="20030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Rosa Parks</a:t>
            </a:r>
            <a:endParaRPr lang="ru-RU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2940" y="1806964"/>
            <a:ext cx="196552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</a:rPr>
              <a:t>Desmond Tutu</a:t>
            </a:r>
            <a:endParaRPr lang="ru-RU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10493" y="1744429"/>
            <a:ext cx="20590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Gabriel Garcia </a:t>
            </a:r>
          </a:p>
          <a:p>
            <a:pPr algn="ctr"/>
            <a:r>
              <a:rPr lang="en-US" sz="2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Marquez</a:t>
            </a:r>
            <a:endParaRPr lang="ru-RU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1764" y="4550528"/>
            <a:ext cx="2369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Jane Goodall</a:t>
            </a:r>
            <a:endParaRPr lang="ru-RU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87483" y="4550528"/>
            <a:ext cx="2488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Indira Gandhi</a:t>
            </a:r>
            <a:endParaRPr lang="ru-RU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880980" y="4584970"/>
            <a:ext cx="23755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Albert Einstein</a:t>
            </a:r>
            <a:endParaRPr lang="ru-RU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18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11" y="1349375"/>
            <a:ext cx="6245578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85" y="1349375"/>
            <a:ext cx="5855230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132</Words>
  <Application>Microsoft Office PowerPoint</Application>
  <PresentationFormat>Экран (16:9)</PresentationFormat>
  <Paragraphs>29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Constantia</vt:lpstr>
      <vt:lpstr>Office Theme</vt:lpstr>
      <vt:lpstr>UNIT 9.3. I HAVE NO IDEA!</vt:lpstr>
      <vt:lpstr>Презентация PowerPoint</vt:lpstr>
      <vt:lpstr>Task 1</vt:lpstr>
      <vt:lpstr>Task 2</vt:lpstr>
      <vt:lpstr>Презентация PowerPoint</vt:lpstr>
      <vt:lpstr>Imagine that you’re taking part in the Brainiest. Answer the questions: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SB: p. 111, ex. 5A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Ксю</cp:lastModifiedBy>
  <cp:revision>153</cp:revision>
  <dcterms:created xsi:type="dcterms:W3CDTF">2013-08-21T19:17:07Z</dcterms:created>
  <dcterms:modified xsi:type="dcterms:W3CDTF">2017-12-01T11:36:23Z</dcterms:modified>
</cp:coreProperties>
</file>